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63" r:id="rId3"/>
    <p:sldId id="265" r:id="rId4"/>
    <p:sldId id="266" r:id="rId5"/>
    <p:sldId id="267" r:id="rId6"/>
  </p:sldIdLst>
  <p:sldSz cx="9144000" cy="6858000" type="screen4x3"/>
  <p:notesSz cx="6858000" cy="9144000"/>
  <p:embeddedFontLst>
    <p:embeddedFont>
      <p:font typeface="Montserrat" panose="00000500000000000000" pitchFamily="2" charset="-52"/>
      <p:regular r:id="rId7"/>
      <p:bold r:id="rId8"/>
      <p:italic r:id="rId9"/>
      <p:boldItalic r:id="rId10"/>
    </p:embeddedFont>
    <p:embeddedFont>
      <p:font typeface="Montserrat Bold" panose="00000800000000000000" pitchFamily="2" charset="-52"/>
      <p:bold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Montserrat SemiBold" panose="00000700000000000000" pitchFamily="2" charset="-52"/>
      <p:bold r:id="rId18"/>
      <p:boldItalic r:id="rId19"/>
    </p:embeddedFont>
    <p:embeddedFont>
      <p:font typeface="Montserrat ExtraBold" panose="00000900000000000000" pitchFamily="2" charset="-52"/>
      <p:bold r:id="rId20"/>
      <p:boldItalic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C064"/>
    <a:srgbClr val="80AFD3"/>
    <a:srgbClr val="D15353"/>
    <a:srgbClr val="9F5FCF"/>
    <a:srgbClr val="A2A2E0"/>
    <a:srgbClr val="8888C6"/>
    <a:srgbClr val="A07653"/>
    <a:srgbClr val="CEBB30"/>
    <a:srgbClr val="CC7832"/>
    <a:srgbClr val="2B2B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37" autoAdjust="0"/>
    <p:restoredTop sz="94660"/>
  </p:normalViewPr>
  <p:slideViewPr>
    <p:cSldViewPr snapToGrid="0">
      <p:cViewPr varScale="1">
        <p:scale>
          <a:sx n="83" d="100"/>
          <a:sy n="83" d="100"/>
        </p:scale>
        <p:origin x="152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15.fntdata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23" Type="http://schemas.openxmlformats.org/officeDocument/2006/relationships/viewProps" Target="viewProps.xml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13.01.2023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6512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13.01.2023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8866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13.01.2023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0919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13.01.2023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7760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13.01.2023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4461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13.01.2023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8968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13.01.2023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5671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13.01.2023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9787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13.01.2023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0913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13.01.2023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7118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13.01.2023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4776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F0A968-7C94-48EF-9B63-FC76597EC1BD}" type="datetimeFigureOut">
              <a:rPr lang="ru-RU" smtClean="0"/>
              <a:t>13.01.2023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6386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06400" y="2236736"/>
            <a:ext cx="8737600" cy="2370004"/>
          </a:xfrm>
          <a:effectLst>
            <a:softEdge rad="0"/>
          </a:effectLst>
        </p:spPr>
        <p:txBody>
          <a:bodyPr anchor="ctr">
            <a:noAutofit/>
          </a:bodyPr>
          <a:lstStyle/>
          <a:p>
            <a:pPr algn="l"/>
            <a:r>
              <a:rPr lang="en-US" sz="8800" dirty="0" smtClean="0">
                <a:solidFill>
                  <a:srgbClr val="FFC66D"/>
                </a:solidFill>
                <a:latin typeface="Montserrat Bold" panose="00000800000000000000" pitchFamily="2" charset="-52"/>
              </a:rPr>
              <a:t>Space Warrior</a:t>
            </a:r>
            <a:endParaRPr lang="ru-RU" sz="8800" dirty="0">
              <a:solidFill>
                <a:srgbClr val="89C064"/>
              </a:solidFill>
              <a:latin typeface="Montserrat ExtraBold" panose="00000900000000000000" pitchFamily="2" charset="-52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68857" y="5052881"/>
            <a:ext cx="6700161" cy="1254886"/>
          </a:xfrm>
        </p:spPr>
        <p:txBody>
          <a:bodyPr anchor="ctr">
            <a:normAutofit/>
          </a:bodyPr>
          <a:lstStyle/>
          <a:p>
            <a:pPr algn="l"/>
            <a:r>
              <a:rPr lang="ru-RU" sz="3200" dirty="0" smtClean="0">
                <a:solidFill>
                  <a:srgbClr val="9F5FCF"/>
                </a:solidFill>
                <a:latin typeface="Montserrat" panose="00000500000000000000" pitchFamily="2" charset="-52"/>
              </a:rPr>
              <a:t>Автор:</a:t>
            </a:r>
            <a:endParaRPr lang="ru-RU" sz="3200" dirty="0">
              <a:solidFill>
                <a:srgbClr val="80AFD3"/>
              </a:solidFill>
              <a:latin typeface="Montserrat" panose="00000500000000000000" pitchFamily="2" charset="-52"/>
            </a:endParaRPr>
          </a:p>
          <a:p>
            <a:pPr algn="l"/>
            <a:r>
              <a:rPr lang="ru-RU" sz="3200" dirty="0" smtClean="0">
                <a:solidFill>
                  <a:srgbClr val="80AFD3"/>
                </a:solidFill>
                <a:latin typeface="Montserrat Bold" panose="00000800000000000000" pitchFamily="2" charset="-52"/>
              </a:rPr>
              <a:t>Зиятдинов Булат </a:t>
            </a:r>
            <a:r>
              <a:rPr lang="ru-RU" sz="3200" dirty="0" err="1" smtClean="0">
                <a:solidFill>
                  <a:srgbClr val="80AFD3"/>
                </a:solidFill>
                <a:latin typeface="Montserrat Bold" panose="00000800000000000000" pitchFamily="2" charset="-52"/>
              </a:rPr>
              <a:t>Ирекович</a:t>
            </a:r>
            <a:endParaRPr lang="ru-RU" sz="3200" dirty="0">
              <a:solidFill>
                <a:srgbClr val="80AFD3"/>
              </a:solidFill>
              <a:latin typeface="Montserrat Bold" panose="000008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682140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33400" y="350837"/>
            <a:ext cx="8166100" cy="1363663"/>
          </a:xfrm>
        </p:spPr>
        <p:txBody>
          <a:bodyPr anchor="ctr">
            <a:noAutofit/>
          </a:bodyPr>
          <a:lstStyle/>
          <a:p>
            <a:pPr algn="l"/>
            <a:r>
              <a:rPr lang="ru-RU" dirty="0" smtClean="0">
                <a:solidFill>
                  <a:srgbClr val="FFC66D"/>
                </a:solidFill>
                <a:latin typeface="Montserrat Bold" panose="00000800000000000000" pitchFamily="2" charset="-52"/>
              </a:rPr>
              <a:t>Введение </a:t>
            </a:r>
            <a:r>
              <a:rPr lang="ru-RU" dirty="0" smtClean="0">
                <a:solidFill>
                  <a:srgbClr val="9F5FCF"/>
                </a:solidFill>
                <a:latin typeface="Montserrat Bold" panose="00000800000000000000" pitchFamily="2" charset="-52"/>
              </a:rPr>
              <a:t>/ Идея</a:t>
            </a:r>
            <a:endParaRPr lang="ru-RU" dirty="0">
              <a:solidFill>
                <a:srgbClr val="9F5FCF"/>
              </a:solidFill>
              <a:latin typeface="Montserrat Bold" panose="00000800000000000000" pitchFamily="2" charset="-52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33400" y="1714500"/>
            <a:ext cx="8166100" cy="5003800"/>
          </a:xfrm>
        </p:spPr>
        <p:txBody>
          <a:bodyPr>
            <a:noAutofit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Проект выполнен в виде игры про космический корабль, который уничтожает вражеские корабли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ru-RU" sz="3000" dirty="0" smtClean="0">
              <a:solidFill>
                <a:srgbClr val="80AFD3"/>
              </a:solidFill>
              <a:latin typeface="Montserrat SemiBold" panose="00000700000000000000" pitchFamily="2" charset="-5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ru-RU" sz="3000" dirty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Проект нужен, как и многие другие игры, для </a:t>
            </a:r>
            <a:r>
              <a:rPr lang="ru-RU" sz="3000" dirty="0">
                <a:solidFill>
                  <a:srgbClr val="89C064"/>
                </a:solidFill>
                <a:latin typeface="Montserrat SemiBold" panose="00000700000000000000" pitchFamily="2" charset="-52"/>
              </a:rPr>
              <a:t>отдыха</a:t>
            </a:r>
            <a:r>
              <a:rPr lang="ru-RU" sz="3000" dirty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 после долгой и кропотливой </a:t>
            </a: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работы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ru-RU" sz="3000" dirty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Особенностью можно назвать горизонтальный </a:t>
            </a:r>
            <a:r>
              <a:rPr lang="ru-RU" sz="3000" dirty="0" err="1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геймплей</a:t>
            </a:r>
            <a:endParaRPr lang="ru-RU" sz="3000" dirty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177250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33400" y="350837"/>
            <a:ext cx="8166100" cy="1363663"/>
          </a:xfrm>
        </p:spPr>
        <p:txBody>
          <a:bodyPr anchor="ctr">
            <a:noAutofit/>
          </a:bodyPr>
          <a:lstStyle/>
          <a:p>
            <a:pPr algn="l"/>
            <a:r>
              <a:rPr lang="ru-RU" dirty="0" smtClean="0">
                <a:solidFill>
                  <a:srgbClr val="FFC66D"/>
                </a:solidFill>
                <a:latin typeface="Montserrat Bold" panose="00000800000000000000" pitchFamily="2" charset="-52"/>
              </a:rPr>
              <a:t>Реализация</a:t>
            </a:r>
            <a:endParaRPr lang="ru-RU" dirty="0">
              <a:solidFill>
                <a:srgbClr val="9F5FCF"/>
              </a:solidFill>
              <a:latin typeface="Montserrat Bold" panose="00000800000000000000" pitchFamily="2" charset="-52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33400" y="1714500"/>
            <a:ext cx="8724900" cy="5003800"/>
          </a:xfrm>
        </p:spPr>
        <p:txBody>
          <a:bodyPr>
            <a:noAutofit/>
          </a:bodyPr>
          <a:lstStyle/>
          <a:p>
            <a:pPr algn="l"/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Про файлы:</a:t>
            </a:r>
            <a:endParaRPr lang="en-US" sz="3000" dirty="0" smtClean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main.py </a:t>
            </a:r>
            <a:r>
              <a:rPr lang="en-US" sz="3000" dirty="0" smtClean="0">
                <a:solidFill>
                  <a:srgbClr val="D15353"/>
                </a:solidFill>
                <a:latin typeface="Montserrat SemiBold" panose="00000700000000000000" pitchFamily="2" charset="-52"/>
              </a:rPr>
              <a:t>/ </a:t>
            </a:r>
            <a:r>
              <a:rPr lang="ru-RU" sz="3000" dirty="0" smtClean="0">
                <a:solidFill>
                  <a:srgbClr val="D15353"/>
                </a:solidFill>
                <a:latin typeface="Montserrat SemiBold" panose="00000700000000000000" pitchFamily="2" charset="-52"/>
              </a:rPr>
              <a:t>тело игры</a:t>
            </a:r>
            <a:endParaRPr lang="en-US" sz="3000" dirty="0">
              <a:solidFill>
                <a:srgbClr val="D15353"/>
              </a:solidFill>
              <a:latin typeface="Montserrat SemiBold" panose="00000700000000000000" pitchFamily="2" charset="-5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config.py </a:t>
            </a:r>
            <a:r>
              <a:rPr lang="ru-RU" sz="3000" dirty="0" smtClean="0">
                <a:solidFill>
                  <a:srgbClr val="D15353"/>
                </a:solidFill>
                <a:latin typeface="Montserrat SemiBold" panose="00000700000000000000" pitchFamily="2" charset="-52"/>
              </a:rPr>
              <a:t>/ файл настроек </a:t>
            </a:r>
            <a:endParaRPr lang="en-US" sz="3000" dirty="0">
              <a:solidFill>
                <a:srgbClr val="D15353"/>
              </a:solidFill>
              <a:latin typeface="Montserrat SemiBold" panose="00000700000000000000" pitchFamily="2" charset="-5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3000" dirty="0" err="1">
                <a:solidFill>
                  <a:srgbClr val="80AFD3"/>
                </a:solidFill>
                <a:latin typeface="Montserrat SemiBold" panose="00000700000000000000" pitchFamily="2" charset="-52"/>
              </a:rPr>
              <a:t>ships_pews</a:t>
            </a:r>
            <a:r>
              <a:rPr lang="ru-RU" sz="3000" dirty="0">
                <a:solidFill>
                  <a:srgbClr val="80AFD3"/>
                </a:solidFill>
                <a:latin typeface="Montserrat SemiBold" panose="00000700000000000000" pitchFamily="2" charset="-52"/>
              </a:rPr>
              <a:t>.</a:t>
            </a:r>
            <a:r>
              <a:rPr lang="en-US" sz="3000" dirty="0" err="1">
                <a:solidFill>
                  <a:srgbClr val="80AFD3"/>
                </a:solidFill>
                <a:latin typeface="Montserrat SemiBold" panose="00000700000000000000" pitchFamily="2" charset="-52"/>
              </a:rPr>
              <a:t>py</a:t>
            </a:r>
            <a:r>
              <a:rPr lang="en-US" sz="3000" dirty="0">
                <a:solidFill>
                  <a:srgbClr val="80AFD3"/>
                </a:solidFill>
                <a:latin typeface="Montserrat SemiBold" panose="00000700000000000000" pitchFamily="2" charset="-52"/>
              </a:rPr>
              <a:t> </a:t>
            </a:r>
            <a:r>
              <a:rPr lang="ru-RU" sz="3000" dirty="0">
                <a:solidFill>
                  <a:srgbClr val="D15353"/>
                </a:solidFill>
                <a:latin typeface="Montserrat SemiBold" panose="00000700000000000000" pitchFamily="2" charset="-52"/>
              </a:rPr>
              <a:t>/ файл игровых классов </a:t>
            </a:r>
            <a:endParaRPr lang="en-US" sz="3000" dirty="0">
              <a:solidFill>
                <a:srgbClr val="D15353"/>
              </a:solidFill>
              <a:latin typeface="Montserrat SemiBold" panose="00000700000000000000" pitchFamily="2" charset="-5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tools</a:t>
            </a:r>
            <a:r>
              <a:rPr lang="ru-RU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.</a:t>
            </a:r>
            <a:r>
              <a:rPr lang="en-US" sz="3000" dirty="0" err="1">
                <a:solidFill>
                  <a:srgbClr val="80AFD3"/>
                </a:solidFill>
                <a:latin typeface="Montserrat SemiBold" panose="00000700000000000000" pitchFamily="2" charset="-52"/>
              </a:rPr>
              <a:t>py</a:t>
            </a:r>
            <a:r>
              <a:rPr lang="en-US" sz="3000" dirty="0">
                <a:solidFill>
                  <a:srgbClr val="80AFD3"/>
                </a:solidFill>
                <a:latin typeface="Montserrat SemiBold" panose="00000700000000000000" pitchFamily="2" charset="-52"/>
              </a:rPr>
              <a:t> </a:t>
            </a:r>
            <a:r>
              <a:rPr lang="ru-RU" sz="3000" dirty="0">
                <a:solidFill>
                  <a:srgbClr val="D15353"/>
                </a:solidFill>
                <a:latin typeface="Montserrat SemiBold" panose="00000700000000000000" pitchFamily="2" charset="-52"/>
              </a:rPr>
              <a:t>/ </a:t>
            </a:r>
            <a:r>
              <a:rPr lang="ru-RU" sz="3000" dirty="0" smtClean="0">
                <a:solidFill>
                  <a:srgbClr val="D15353"/>
                </a:solidFill>
                <a:latin typeface="Montserrat SemiBold" panose="00000700000000000000" pitchFamily="2" charset="-52"/>
              </a:rPr>
              <a:t>различные полезности</a:t>
            </a:r>
            <a:endParaRPr lang="en-US" sz="3000" dirty="0">
              <a:solidFill>
                <a:srgbClr val="D15353"/>
              </a:solidFill>
              <a:latin typeface="Montserrat SemiBold" panose="00000700000000000000" pitchFamily="2" charset="-52"/>
            </a:endParaRPr>
          </a:p>
          <a:p>
            <a:pPr algn="l"/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Особенности:</a:t>
            </a:r>
          </a:p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ru-RU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Чтения текста </a:t>
            </a:r>
            <a:r>
              <a:rPr lang="ru-RU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из </a:t>
            </a:r>
            <a:r>
              <a:rPr lang="ru-RU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файлов</a:t>
            </a:r>
          </a:p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ru-RU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Можно менять параметры игры</a:t>
            </a:r>
          </a:p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ru-RU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Есть </a:t>
            </a:r>
            <a:r>
              <a:rPr lang="en-US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debug</a:t>
            </a:r>
            <a:r>
              <a:rPr lang="ru-RU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 режим</a:t>
            </a:r>
            <a:endParaRPr lang="ru-RU" sz="3000" dirty="0">
              <a:solidFill>
                <a:srgbClr val="80AFD3"/>
              </a:solidFill>
              <a:latin typeface="Montserrat SemiBold" panose="000007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990426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33400" y="350837"/>
            <a:ext cx="8166100" cy="1363663"/>
          </a:xfrm>
        </p:spPr>
        <p:txBody>
          <a:bodyPr anchor="ctr">
            <a:noAutofit/>
          </a:bodyPr>
          <a:lstStyle/>
          <a:p>
            <a:pPr algn="l"/>
            <a:r>
              <a:rPr lang="ru-RU" dirty="0" smtClean="0">
                <a:solidFill>
                  <a:srgbClr val="FFC66D"/>
                </a:solidFill>
                <a:latin typeface="Montserrat Bold" panose="00000800000000000000" pitchFamily="2" charset="-52"/>
              </a:rPr>
              <a:t>Реализация</a:t>
            </a:r>
            <a:endParaRPr lang="ru-RU" dirty="0">
              <a:solidFill>
                <a:srgbClr val="9F5FCF"/>
              </a:solidFill>
              <a:latin typeface="Montserrat Bold" panose="00000800000000000000" pitchFamily="2" charset="-52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33400" y="1714500"/>
            <a:ext cx="8267700" cy="4981864"/>
          </a:xfrm>
        </p:spPr>
        <p:txBody>
          <a:bodyPr>
            <a:noAutofit/>
          </a:bodyPr>
          <a:lstStyle/>
          <a:p>
            <a:pPr algn="l"/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Реализованы </a:t>
            </a:r>
            <a:r>
              <a:rPr lang="ru-RU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Начальная заставка</a:t>
            </a: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, </a:t>
            </a:r>
            <a:r>
              <a:rPr lang="ru-RU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сама игра </a:t>
            </a: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и </a:t>
            </a:r>
            <a:r>
              <a:rPr lang="ru-RU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Конечное заставка</a:t>
            </a:r>
          </a:p>
          <a:p>
            <a:pPr algn="l"/>
            <a:endParaRPr lang="ru-RU" sz="3000" dirty="0" smtClean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  <a:p>
            <a:pPr algn="l"/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В игре присутствуют </a:t>
            </a:r>
            <a:r>
              <a:rPr lang="ru-RU" sz="3000" dirty="0" smtClean="0">
                <a:solidFill>
                  <a:srgbClr val="89C064"/>
                </a:solidFill>
                <a:latin typeface="Montserrat SemiBold" panose="00000700000000000000" pitchFamily="2" charset="-52"/>
              </a:rPr>
              <a:t>3 уровня</a:t>
            </a:r>
            <a:endParaRPr lang="ru-RU" sz="3000" dirty="0">
              <a:solidFill>
                <a:srgbClr val="89C064"/>
              </a:solidFill>
              <a:latin typeface="Montserrat SemiBold" panose="00000700000000000000" pitchFamily="2" charset="-52"/>
            </a:endParaRPr>
          </a:p>
          <a:p>
            <a:pPr algn="l"/>
            <a:endParaRPr lang="ru-RU" sz="3000" dirty="0" smtClean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  <a:p>
            <a:pPr algn="l"/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Использованы анимированные спрайты и частицы</a:t>
            </a:r>
            <a:endParaRPr lang="ru-RU" sz="3000" dirty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  <a:p>
            <a:pPr algn="l"/>
            <a:endParaRPr lang="ru-RU" sz="3000" dirty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  <a:p>
            <a:pPr algn="l"/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Были написаны краткие </a:t>
            </a:r>
            <a:r>
              <a:rPr lang="ru-RU" sz="3000" dirty="0" smtClean="0">
                <a:solidFill>
                  <a:srgbClr val="89C064"/>
                </a:solidFill>
                <a:latin typeface="Montserrat SemiBold" panose="00000700000000000000" pitchFamily="2" charset="-52"/>
              </a:rPr>
              <a:t>комментарии</a:t>
            </a:r>
            <a:endParaRPr lang="ru-RU" sz="3000" dirty="0">
              <a:solidFill>
                <a:srgbClr val="89C064"/>
              </a:solidFill>
              <a:latin typeface="Montserrat SemiBold" panose="000007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277689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33400" y="350837"/>
            <a:ext cx="8166100" cy="1363663"/>
          </a:xfrm>
        </p:spPr>
        <p:txBody>
          <a:bodyPr anchor="ctr">
            <a:noAutofit/>
          </a:bodyPr>
          <a:lstStyle/>
          <a:p>
            <a:pPr algn="l"/>
            <a:r>
              <a:rPr lang="ru-RU" dirty="0">
                <a:solidFill>
                  <a:srgbClr val="FFC66D"/>
                </a:solidFill>
                <a:latin typeface="Montserrat Bold" panose="00000800000000000000" pitchFamily="2" charset="-52"/>
              </a:rPr>
              <a:t>Заключение</a:t>
            </a:r>
            <a:endParaRPr lang="ru-RU" dirty="0">
              <a:solidFill>
                <a:srgbClr val="9F5FCF"/>
              </a:solidFill>
              <a:latin typeface="Montserrat Bold" panose="00000800000000000000" pitchFamily="2" charset="-52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33400" y="1714500"/>
            <a:ext cx="8056418" cy="5003800"/>
          </a:xfrm>
        </p:spPr>
        <p:txBody>
          <a:bodyPr>
            <a:noAutofit/>
          </a:bodyPr>
          <a:lstStyle/>
          <a:p>
            <a:pPr algn="l"/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Библиотека </a:t>
            </a:r>
            <a:r>
              <a:rPr lang="en-US" sz="3000" dirty="0" err="1" smtClean="0">
                <a:solidFill>
                  <a:srgbClr val="89C064"/>
                </a:solidFill>
                <a:latin typeface="Montserrat SemiBold" panose="00000700000000000000" pitchFamily="2" charset="-52"/>
              </a:rPr>
              <a:t>Pygame</a:t>
            </a: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 оказалась  вполне интересной</a:t>
            </a:r>
          </a:p>
          <a:p>
            <a:pPr algn="l"/>
            <a:endParaRPr lang="ru-RU" sz="3000" dirty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  <a:p>
            <a:pPr algn="l"/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Разработка данной игры на ней</a:t>
            </a:r>
            <a:b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</a:b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мне понравилась</a:t>
            </a:r>
          </a:p>
          <a:p>
            <a:pPr algn="l"/>
            <a:endParaRPr lang="ru-RU" sz="3000" dirty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  <a:p>
            <a:pPr algn="l"/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В случае продолжения разработки игру можно легко масштабировать. </a:t>
            </a:r>
            <a:endParaRPr lang="ru-RU" sz="3000" dirty="0">
              <a:solidFill>
                <a:srgbClr val="80AFD3"/>
              </a:solidFill>
              <a:latin typeface="Montserrat SemiBold" panose="000007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440970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243</TotalTime>
  <Words>117</Words>
  <Application>Microsoft Office PowerPoint</Application>
  <PresentationFormat>Экран (4:3)</PresentationFormat>
  <Paragraphs>33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4" baseType="lpstr">
      <vt:lpstr>Montserrat</vt:lpstr>
      <vt:lpstr>Montserrat Bold</vt:lpstr>
      <vt:lpstr>Calibri Light</vt:lpstr>
      <vt:lpstr>Wingdings</vt:lpstr>
      <vt:lpstr>Calibri</vt:lpstr>
      <vt:lpstr>Montserrat SemiBold</vt:lpstr>
      <vt:lpstr>Montserrat ExtraBold</vt:lpstr>
      <vt:lpstr>Arial</vt:lpstr>
      <vt:lpstr>Тема Office</vt:lpstr>
      <vt:lpstr>Space Warrior</vt:lpstr>
      <vt:lpstr>Введение / Идея</vt:lpstr>
      <vt:lpstr>Реализация</vt:lpstr>
      <vt:lpstr>Реализация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Невероятные приколы с языком программирования Python</dc:title>
  <dc:creator>Булат</dc:creator>
  <cp:lastModifiedBy>Булат</cp:lastModifiedBy>
  <cp:revision>18</cp:revision>
  <dcterms:created xsi:type="dcterms:W3CDTF">2022-05-28T15:15:44Z</dcterms:created>
  <dcterms:modified xsi:type="dcterms:W3CDTF">2023-01-13T15:48:33Z</dcterms:modified>
</cp:coreProperties>
</file>

<file path=docProps/thumbnail.jpeg>
</file>